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87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4" r:id="rId36"/>
    <p:sldId id="290" r:id="rId37"/>
    <p:sldId id="291" r:id="rId38"/>
    <p:sldId id="292" r:id="rId39"/>
    <p:sldId id="293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49" autoAdjust="0"/>
  </p:normalViewPr>
  <p:slideViewPr>
    <p:cSldViewPr snapToGrid="0" snapToObjects="1">
      <p:cViewPr varScale="1">
        <p:scale>
          <a:sx n="90" d="100"/>
          <a:sy n="90" d="100"/>
        </p:scale>
        <p:origin x="-16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109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n-I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8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44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6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85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n-I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2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2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n-I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n-I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5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62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2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n-I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9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n-I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0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n-I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n-IN"/>
              <a:t>Click to edit Master text styles</a:t>
            </a:r>
          </a:p>
          <a:p>
            <a:pPr lvl="1"/>
            <a:r>
              <a:rPr lang="bn-IN"/>
              <a:t>Second level</a:t>
            </a:r>
          </a:p>
          <a:p>
            <a:pPr lvl="2"/>
            <a:r>
              <a:rPr lang="bn-IN"/>
              <a:t>Third level</a:t>
            </a:r>
          </a:p>
          <a:p>
            <a:pPr lvl="3"/>
            <a:r>
              <a:rPr lang="bn-IN"/>
              <a:t>Fourth level</a:t>
            </a:r>
          </a:p>
          <a:p>
            <a:pPr lvl="4"/>
            <a:r>
              <a:rPr lang="bn-I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D66ED3-BA3E-EE46-9E00-9DA47305C813}" type="datetimeFigureOut">
              <a:t>4/11/22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BBB4D-1602-AE4D-8A1B-E8CB53C86D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3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</a:t>
            </a:r>
            <a:r>
              <a:rPr lang="bn-IN"/>
              <a:t>rojet ansible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n-IN"/>
              <a:t>BAH Ousmane</a:t>
            </a:r>
          </a:p>
          <a:p>
            <a:r>
              <a:rPr lang="bn-IN"/>
              <a:t>Orsys 2022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n-IN" sz="3200"/>
              <a:t>Copie de la base des paquets fournis vers un repo local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85514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21" y="1768831"/>
            <a:ext cx="7439185" cy="1179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21" y="3719081"/>
            <a:ext cx="7439185" cy="240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2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6148"/>
            <a:ext cx="8229600" cy="5340016"/>
          </a:xfrm>
        </p:spPr>
        <p:txBody>
          <a:bodyPr/>
          <a:lstStyle/>
          <a:p>
            <a:r>
              <a:rPr lang="bn-IN"/>
              <a:t>Ajouter le repo dans /etc/yum.repos.d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61" y="1738595"/>
            <a:ext cx="7197261" cy="400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68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52"/>
            <a:ext cx="8229600" cy="5958907"/>
          </a:xfrm>
        </p:spPr>
        <p:txBody>
          <a:bodyPr/>
          <a:lstStyle/>
          <a:p>
            <a:r>
              <a:rPr lang="bn-IN"/>
              <a:t>Correction de yum pour le bon fonctionnement de yum makecache et exécution de yum makecache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192542"/>
            <a:ext cx="6451600" cy="2101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4686646"/>
            <a:ext cx="6438900" cy="13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76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n-IN" sz="3200"/>
              <a:t>Gestion des disques</a:t>
            </a:r>
            <a:endParaRPr lang="en-US" sz="3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4812"/>
            <a:ext cx="8229600" cy="5230902"/>
          </a:xfrm>
        </p:spPr>
        <p:txBody>
          <a:bodyPr/>
          <a:lstStyle/>
          <a:p>
            <a:r>
              <a:rPr lang="bn-IN"/>
              <a:t>Extension de l’espace de la LVM ansible-v0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57" y="2401360"/>
            <a:ext cx="6426200" cy="248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957" y="5004128"/>
            <a:ext cx="6464300" cy="133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34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2920"/>
            <a:ext cx="8229600" cy="5113243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8661"/>
            <a:ext cx="51689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9" y="3945854"/>
            <a:ext cx="6665137" cy="16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9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16384"/>
            <a:ext cx="8229600" cy="5309779"/>
          </a:xfrm>
        </p:spPr>
        <p:txBody>
          <a:bodyPr/>
          <a:lstStyle/>
          <a:p>
            <a:r>
              <a:rPr lang="bn-IN"/>
              <a:t>Vérification</a:t>
            </a:r>
          </a:p>
          <a:p>
            <a:pPr marL="0" indent="0">
              <a:buNone/>
            </a:pPr>
            <a:endParaRPr lang="b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1721717"/>
            <a:ext cx="5803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7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2601"/>
            <a:ext cx="8229600" cy="6107758"/>
          </a:xfrm>
        </p:spPr>
        <p:txBody>
          <a:bodyPr/>
          <a:lstStyle/>
          <a:p>
            <a:r>
              <a:rPr lang="bn-IN"/>
              <a:t>Création d’une partition de 20Mo et configuration de son montage automatique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01" y="2025841"/>
            <a:ext cx="7348465" cy="441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9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9138"/>
            <a:ext cx="8229600" cy="5597025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24" y="888999"/>
            <a:ext cx="6894856" cy="52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95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n-IN"/>
              <a:t>Formatage de la partition créée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0" y="2736397"/>
            <a:ext cx="7242622" cy="264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54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19"/>
            <a:ext cx="8229600" cy="6531069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Ajout de la partition dans /etc/fstab pour le montage auto lors du démarrage </a:t>
            </a:r>
          </a:p>
          <a:p>
            <a:pPr marL="0" indent="0">
              <a:buNone/>
            </a:pPr>
            <a:endParaRPr lang="b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321774"/>
            <a:ext cx="6121400" cy="11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37" y="2615452"/>
            <a:ext cx="7560148" cy="39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07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7488"/>
            <a:ext cx="8229600" cy="1143000"/>
          </a:xfrm>
        </p:spPr>
        <p:txBody>
          <a:bodyPr/>
          <a:lstStyle/>
          <a:p>
            <a:r>
              <a:rPr lang="bn-IN"/>
              <a:t>I- Administration du système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95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7956"/>
            <a:ext cx="8229600" cy="6168232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Exécuter </a:t>
            </a:r>
            <a:r>
              <a:rPr lang="bn-IN">
                <a:solidFill>
                  <a:schemeClr val="accent3">
                    <a:lumMod val="60000"/>
                    <a:lumOff val="40000"/>
                  </a:schemeClr>
                </a:solidFill>
              </a:rPr>
              <a:t>mount </a:t>
            </a:r>
            <a:r>
              <a:rPr lang="mr-IN">
                <a:solidFill>
                  <a:schemeClr val="accent3">
                    <a:lumMod val="60000"/>
                    <a:lumOff val="40000"/>
                  </a:schemeClr>
                </a:solidFill>
              </a:rPr>
              <a:t>–</a:t>
            </a:r>
            <a:r>
              <a:rPr lang="bn-IN">
                <a:solidFill>
                  <a:schemeClr val="accent3">
                    <a:lumMod val="60000"/>
                    <a:lumOff val="40000"/>
                  </a:schemeClr>
                </a:solidFill>
              </a:rPr>
              <a:t>a</a:t>
            </a:r>
            <a:r>
              <a:rPr lang="bn-IN"/>
              <a:t> pour monter toutes les partitions mentionnées dans /etc/fstab et vérifier avec </a:t>
            </a:r>
            <a:r>
              <a:rPr lang="bn-IN">
                <a:solidFill>
                  <a:schemeClr val="accent3">
                    <a:lumMod val="60000"/>
                    <a:lumOff val="40000"/>
                  </a:schemeClr>
                </a:solidFill>
              </a:rPr>
              <a:t>df </a:t>
            </a:r>
            <a:r>
              <a:rPr lang="mr-IN">
                <a:solidFill>
                  <a:schemeClr val="accent3">
                    <a:lumMod val="60000"/>
                    <a:lumOff val="40000"/>
                  </a:schemeClr>
                </a:solidFill>
              </a:rPr>
              <a:t>–</a:t>
            </a:r>
            <a:r>
              <a:rPr lang="bn-IN">
                <a:solidFill>
                  <a:schemeClr val="accent3">
                    <a:lumMod val="60000"/>
                    <a:lumOff val="40000"/>
                  </a:schemeClr>
                </a:solidFill>
              </a:rPr>
              <a:t>h</a:t>
            </a:r>
            <a:r>
              <a:rPr lang="bn-IN"/>
              <a:t> le bon montage et la taille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51" y="3809791"/>
            <a:ext cx="6350524" cy="2479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38" y="2588381"/>
            <a:ext cx="5594509" cy="88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2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4020"/>
            <a:ext cx="8229600" cy="5612144"/>
          </a:xfrm>
        </p:spPr>
        <p:txBody>
          <a:bodyPr/>
          <a:lstStyle/>
          <a:p>
            <a:r>
              <a:rPr lang="bn-IN"/>
              <a:t>Création d’un nouveau groupe logique et une LVM de 20Mo dans un disque vierge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426324"/>
            <a:ext cx="6438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4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8666"/>
            <a:ext cx="8229600" cy="6017048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4" y="740793"/>
            <a:ext cx="6970457" cy="56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9610"/>
            <a:ext cx="8229600" cy="5536553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Vérification: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43" y="2260600"/>
            <a:ext cx="6985577" cy="28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5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8665"/>
            <a:ext cx="8229600" cy="6228704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0" y="317483"/>
            <a:ext cx="7227502" cy="62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75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3784"/>
            <a:ext cx="8229600" cy="5880984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Vérification: $fdisk -l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82" y="1738595"/>
            <a:ext cx="7030938" cy="33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32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727605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Formater la partition logique /dev/sdc5 en partition de volume: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r>
              <a:rPr lang="bn-IN"/>
              <a:t>Inclure la partition de volume /dev/sdc5 dans un volume de groupe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r>
              <a:rPr lang="bn-IN"/>
              <a:t>Vérification: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83" y="1088511"/>
            <a:ext cx="6773893" cy="10885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83" y="3356244"/>
            <a:ext cx="6773893" cy="111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600" y="5189705"/>
            <a:ext cx="61341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77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045" y="362836"/>
            <a:ext cx="8603449" cy="6274059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Création et formatage d’un volume logique monté automatiquement sous /mnt/data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723231"/>
            <a:ext cx="64643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09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3074"/>
            <a:ext cx="8229600" cy="5733089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Utiliser ce disque vierge pour étendre la mémoire swap de 500Mo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19" y="2070099"/>
            <a:ext cx="7167021" cy="325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1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492"/>
            <a:ext cx="8229600" cy="5551671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Vérification: $fdisk -l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r>
              <a:rPr lang="bn-IN"/>
              <a:t>          .........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2882900"/>
            <a:ext cx="6426200" cy="15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8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8429"/>
            <a:ext cx="8229600" cy="6274058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Changement du mot de passe du root de la machine:</a:t>
            </a:r>
          </a:p>
          <a:p>
            <a:r>
              <a:rPr lang="bn-IN"/>
              <a:t>Redémarrer la machine jusqu’à l’apparition de la  ligne du grub de l’entrée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39" y="3056782"/>
            <a:ext cx="58166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10556"/>
            <a:ext cx="8229600" cy="5415607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99" y="4395938"/>
            <a:ext cx="6924603" cy="1273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99" y="1574487"/>
            <a:ext cx="6438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03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9847"/>
            <a:ext cx="8229600" cy="5956576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9" y="604729"/>
            <a:ext cx="6379075" cy="7152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99" y="1708358"/>
            <a:ext cx="6477000" cy="621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541" y="2615451"/>
            <a:ext cx="7242623" cy="36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68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010"/>
            <a:ext cx="8229600" cy="6379886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430771"/>
            <a:ext cx="6438900" cy="578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4323810"/>
            <a:ext cx="6438900" cy="21467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1465388"/>
            <a:ext cx="6438900" cy="258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58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6779"/>
            <a:ext cx="8229600" cy="1343011"/>
          </a:xfrm>
        </p:spPr>
        <p:txBody>
          <a:bodyPr>
            <a:noAutofit/>
          </a:bodyPr>
          <a:lstStyle/>
          <a:p>
            <a:r>
              <a:rPr lang="bn-IN"/>
              <a:t>II- Automatisation des tâches avec Ansible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05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n-IN" sz="3600"/>
              <a:t>Configuration de l’environnement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n-IN"/>
              <a:t>Clonage de la machine centos-projet, le clone devenant le contrôleur</a:t>
            </a:r>
          </a:p>
          <a:p>
            <a:r>
              <a:rPr lang="bn-IN"/>
              <a:t>Changement du nom du contrôleur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14" y="3945854"/>
            <a:ext cx="7771832" cy="11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10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bn-IN"/>
          </a:p>
          <a:p>
            <a:endParaRPr lang="bn-IN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2087024"/>
            <a:ext cx="7099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31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8666"/>
            <a:ext cx="8229600" cy="6047284"/>
          </a:xfrm>
        </p:spPr>
        <p:txBody>
          <a:bodyPr/>
          <a:lstStyle/>
          <a:p>
            <a:r>
              <a:rPr lang="bn-IN"/>
              <a:t>Configuration des paramètres réseau + changement de l’@ip du contrôleur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6" y="2140906"/>
            <a:ext cx="7620630" cy="14118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4308690"/>
            <a:ext cx="8026400" cy="114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88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01"/>
            <a:ext cx="8229600" cy="6426440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77" y="408192"/>
            <a:ext cx="7318224" cy="604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30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7484"/>
            <a:ext cx="8229600" cy="6153112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Changement de l’@ip du nœud 1: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36" y="911477"/>
            <a:ext cx="7454307" cy="2097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37" y="3462071"/>
            <a:ext cx="7454306" cy="12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31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36"/>
            <a:ext cx="8229600" cy="6515951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37" y="317482"/>
            <a:ext cx="7454306" cy="801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462346"/>
            <a:ext cx="3505200" cy="284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37" y="4535464"/>
            <a:ext cx="7454305" cy="204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84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n-IN"/>
              <a:t>Appuyer sur la touche E</a:t>
            </a:r>
          </a:p>
          <a:p>
            <a:r>
              <a:rPr lang="bn-IN"/>
              <a:t>Ajouter rd.break à la fin de la ligne commençant par linux/linux16</a:t>
            </a:r>
          </a:p>
          <a:p>
            <a:r>
              <a:rPr lang="bn-IN"/>
              <a:t> Appuyer sur les touches ctrl+x</a:t>
            </a:r>
          </a:p>
          <a:p>
            <a:r>
              <a:rPr lang="bn-IN"/>
              <a:t>Dans la nouvelle interface (environnement linux minimal) exécuter les commandes suivantes: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9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2"/>
            <a:ext cx="8229600" cy="6546187"/>
          </a:xfrm>
        </p:spPr>
        <p:txBody>
          <a:bodyPr/>
          <a:lstStyle/>
          <a:p>
            <a:r>
              <a:rPr lang="bn-IN"/>
              <a:t>Installation de Ansible sur le contrôleur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60" y="816384"/>
            <a:ext cx="7106540" cy="17990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060" y="2887579"/>
            <a:ext cx="7106540" cy="1012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060" y="4292600"/>
            <a:ext cx="7106540" cy="21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00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7484"/>
            <a:ext cx="8229600" cy="5808680"/>
          </a:xfrm>
        </p:spPr>
        <p:txBody>
          <a:bodyPr/>
          <a:lstStyle/>
          <a:p>
            <a:r>
              <a:rPr lang="bn-IN"/>
              <a:t>Création de l’utilisateur ’ansible’ sur toutes les machines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54" y="1727200"/>
            <a:ext cx="7013503" cy="2279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120" y="4490110"/>
            <a:ext cx="4914097" cy="9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7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29"/>
            <a:ext cx="8229600" cy="6636896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05829"/>
            <a:ext cx="5435600" cy="910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1186581"/>
            <a:ext cx="6591300" cy="189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3245181"/>
            <a:ext cx="4762500" cy="806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0" y="4165842"/>
            <a:ext cx="65913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15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064"/>
            <a:ext cx="8297452" cy="6576423"/>
          </a:xfrm>
        </p:spPr>
        <p:txBody>
          <a:bodyPr/>
          <a:lstStyle/>
          <a:p>
            <a:r>
              <a:rPr lang="bn-IN"/>
              <a:t>Ajout de l’utilisateur ’ansible’ dans /etc/sudoers de toutes les machines en désactivant la saisie du mot de passe</a:t>
            </a:r>
          </a:p>
          <a:p>
            <a:pPr marL="0" indent="0">
              <a:buNone/>
            </a:pPr>
            <a:r>
              <a:rPr lang="bn-IN"/>
              <a:t>Exemple du contrôleur ansible-master: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2513137"/>
            <a:ext cx="6527800" cy="683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3539020"/>
            <a:ext cx="6604000" cy="1616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5472794"/>
            <a:ext cx="4622800" cy="8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15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655"/>
            <a:ext cx="8229600" cy="6515949"/>
          </a:xfrm>
        </p:spPr>
        <p:txBody>
          <a:bodyPr/>
          <a:lstStyle/>
          <a:p>
            <a:r>
              <a:rPr lang="bn-IN"/>
              <a:t>Génération de clés ssh, copie de clés, connexion entre machines via SSH</a:t>
            </a:r>
          </a:p>
          <a:p>
            <a:pPr marL="0" indent="0">
              <a:buNone/>
            </a:pPr>
            <a:r>
              <a:rPr lang="bn-IN"/>
              <a:t>	Exemple de la connexion entre le 	contrôleur et la machine ubuntu: </a:t>
            </a:r>
            <a:endParaRPr lang="en-US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41" y="2993406"/>
            <a:ext cx="7046059" cy="26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8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656"/>
            <a:ext cx="8229600" cy="6304294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Machine ubuntu: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940" y="1041399"/>
            <a:ext cx="7106540" cy="49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76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892"/>
            <a:ext cx="8229600" cy="6243822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Contrôleur: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79221"/>
            <a:ext cx="6591300" cy="9756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781751"/>
            <a:ext cx="6591300" cy="245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0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2128"/>
            <a:ext cx="8229600" cy="6107758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ssh-copy-id et connexion entre le contrôleur et la machine ubuntu: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9" y="1874659"/>
            <a:ext cx="7227502" cy="21619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535692"/>
            <a:ext cx="81788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4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29"/>
            <a:ext cx="8229600" cy="6591540"/>
          </a:xfrm>
        </p:spPr>
        <p:txBody>
          <a:bodyPr/>
          <a:lstStyle/>
          <a:p>
            <a:r>
              <a:rPr lang="bn-IN"/>
              <a:t>Personnalisation de Ansible </a:t>
            </a:r>
            <a:r>
              <a:rPr lang="mr-IN"/>
              <a:t>–</a:t>
            </a:r>
            <a:r>
              <a:rPr lang="bn-IN"/>
              <a:t> création du fichier de configuration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421112"/>
            <a:ext cx="6591300" cy="2373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17513"/>
            <a:ext cx="6578600" cy="222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5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7010"/>
            <a:ext cx="8229600" cy="6258940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Vérification avec $ ansible  - - version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21" y="1315285"/>
            <a:ext cx="7227501" cy="1027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21" y="3416716"/>
            <a:ext cx="7227501" cy="24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4579"/>
            <a:ext cx="8229600" cy="3851584"/>
          </a:xfrm>
        </p:spPr>
        <p:txBody>
          <a:bodyPr/>
          <a:lstStyle/>
          <a:p>
            <a:r>
              <a:rPr lang="bn-IN"/>
              <a:t>On a alors accès à des commandes linux basiques, dont passwd pour changer le mot de passe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925821"/>
            <a:ext cx="6908800" cy="1348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99" y="4036563"/>
            <a:ext cx="5461000" cy="17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74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37"/>
            <a:ext cx="8229600" cy="6531067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Configuration de Ansible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19" y="846620"/>
            <a:ext cx="7454307" cy="43882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9" y="5537200"/>
            <a:ext cx="7454307" cy="9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77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7246"/>
            <a:ext cx="8229600" cy="6455478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Configuration </a:t>
            </a:r>
            <a:r>
              <a:rPr lang="mr-IN"/>
              <a:t>–</a:t>
            </a:r>
            <a:r>
              <a:rPr lang="bn-IN"/>
              <a:t> suite et fin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r>
              <a:rPr lang="bn-IN"/>
              <a:t>Personnalisation de l’inventaire </a:t>
            </a:r>
            <a:r>
              <a:rPr lang="mr-IN"/>
              <a:t>–</a:t>
            </a:r>
            <a:r>
              <a:rPr lang="bn-IN"/>
              <a:t> le fichier hosts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729" y="937329"/>
            <a:ext cx="3991758" cy="17385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05" y="3840028"/>
            <a:ext cx="6501728" cy="25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0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301"/>
            <a:ext cx="8229600" cy="6395003"/>
          </a:xfrm>
        </p:spPr>
        <p:txBody>
          <a:bodyPr/>
          <a:lstStyle/>
          <a:p>
            <a:r>
              <a:rPr lang="bn-IN"/>
              <a:t>Vérification de la connectivité de l’infrastructure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73" y="1362536"/>
            <a:ext cx="8036627" cy="506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66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419"/>
            <a:ext cx="8229600" cy="6500831"/>
          </a:xfrm>
        </p:spPr>
        <p:txBody>
          <a:bodyPr/>
          <a:lstStyle/>
          <a:p>
            <a:r>
              <a:rPr lang="bn-IN"/>
              <a:t>Automatisation de la création des utilisateurs: playbook ’users_plbk.yml’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18" y="1975215"/>
            <a:ext cx="7529908" cy="1456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618" y="4535464"/>
            <a:ext cx="7529907" cy="116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1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742724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Le playbook: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5" y="1826956"/>
            <a:ext cx="7930785" cy="47797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15" y="665201"/>
            <a:ext cx="7930785" cy="93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24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1656"/>
            <a:ext cx="8229600" cy="6243822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suite du playbook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55" y="1375758"/>
            <a:ext cx="7862554" cy="42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89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82"/>
            <a:ext cx="8229600" cy="6515951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Exécution du playbook: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16383"/>
            <a:ext cx="8229600" cy="932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977214"/>
            <a:ext cx="76962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394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28"/>
            <a:ext cx="8229600" cy="6636896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suite exécution du playbook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18525"/>
            <a:ext cx="8229600" cy="295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783624"/>
            <a:ext cx="82296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30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7246"/>
            <a:ext cx="8229600" cy="6364768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suite et fin exécution du playbook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12" y="2273317"/>
            <a:ext cx="7861846" cy="18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83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925" y="151182"/>
            <a:ext cx="8769771" cy="6531069"/>
          </a:xfrm>
        </p:spPr>
        <p:txBody>
          <a:bodyPr/>
          <a:lstStyle/>
          <a:p>
            <a:r>
              <a:rPr lang="bn-IN"/>
              <a:t>Automatisation de l’installation de paquets et de la personnalisation de la page d’accueil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58" y="2223144"/>
            <a:ext cx="8391765" cy="1193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4157509"/>
            <a:ext cx="8115300" cy="181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46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1738"/>
            <a:ext cx="8229600" cy="5264425"/>
          </a:xfrm>
        </p:spPr>
        <p:txBody>
          <a:bodyPr/>
          <a:lstStyle/>
          <a:p>
            <a:r>
              <a:rPr lang="bn-IN"/>
              <a:t>Après le choix du nouveau mot de passe, saisir la commande ci-après pour valider le nouveau mot de passe après redémarrage, puis exit 2 fois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3492307"/>
            <a:ext cx="7442200" cy="21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06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045" y="151182"/>
            <a:ext cx="8648809" cy="6546187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Le playbook: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10" y="1051195"/>
            <a:ext cx="8376644" cy="883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10" y="2403796"/>
            <a:ext cx="8376644" cy="412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29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804" y="181420"/>
            <a:ext cx="8724412" cy="6561304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 Suite et fin du playbook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31" y="771030"/>
            <a:ext cx="8240562" cy="586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65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287" y="332601"/>
            <a:ext cx="8618568" cy="6228703"/>
          </a:xfrm>
        </p:spPr>
        <p:txBody>
          <a:bodyPr/>
          <a:lstStyle/>
          <a:p>
            <a:r>
              <a:rPr lang="bn-IN"/>
              <a:t>Exécution du playbook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64103"/>
            <a:ext cx="8229600" cy="47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83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65" y="211655"/>
            <a:ext cx="8679051" cy="6379885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 Suite et fin exécution du playbook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1" y="1330403"/>
            <a:ext cx="8089358" cy="41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98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1" y="141111"/>
            <a:ext cx="8678332" cy="6575777"/>
          </a:xfrm>
        </p:spPr>
        <p:txBody>
          <a:bodyPr/>
          <a:lstStyle/>
          <a:p>
            <a:r>
              <a:rPr lang="bn-IN"/>
              <a:t>Automatisation de la gestion des disques et partitions</a:t>
            </a:r>
          </a:p>
          <a:p>
            <a:pPr marL="0" indent="0">
              <a:buNone/>
            </a:pPr>
            <a:r>
              <a:rPr lang="bn-IN"/>
              <a:t>Création d’un disque vierge de 3Go: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979789"/>
            <a:ext cx="6616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056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9" y="169333"/>
            <a:ext cx="8748888" cy="6519333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 Suite création d’un disque vierge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1178278"/>
            <a:ext cx="6946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13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11" y="169334"/>
            <a:ext cx="8678333" cy="6533444"/>
          </a:xfrm>
        </p:spPr>
        <p:txBody>
          <a:bodyPr/>
          <a:lstStyle/>
          <a:p>
            <a:r>
              <a:rPr lang="bn-IN"/>
              <a:t>Suite création d’un disque vierge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8" y="886178"/>
            <a:ext cx="7394222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7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889" y="183444"/>
            <a:ext cx="8706555" cy="6491112"/>
          </a:xfrm>
        </p:spPr>
        <p:txBody>
          <a:bodyPr/>
          <a:lstStyle/>
          <a:p>
            <a:pPr marL="0" indent="0">
              <a:buNone/>
            </a:pPr>
            <a:r>
              <a:rPr lang="bn-IN"/>
              <a:t>  Suite et fin création d’un disque vierge</a:t>
            </a:r>
          </a:p>
          <a:p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889000"/>
            <a:ext cx="7789334" cy="56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93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83444"/>
            <a:ext cx="8706556" cy="6533445"/>
          </a:xfrm>
        </p:spPr>
        <p:txBody>
          <a:bodyPr/>
          <a:lstStyle/>
          <a:p>
            <a:r>
              <a:rPr lang="bn-IN"/>
              <a:t>Vérification: $ sudo fdisk </a:t>
            </a:r>
            <a:r>
              <a:rPr lang="mr-IN"/>
              <a:t>–</a:t>
            </a:r>
            <a:r>
              <a:rPr lang="bn-IN"/>
              <a:t>l </a:t>
            </a:r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1" y="1518356"/>
            <a:ext cx="7415388" cy="7676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134077"/>
            <a:ext cx="7480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027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779" y="183444"/>
            <a:ext cx="8748888" cy="6505223"/>
          </a:xfrm>
        </p:spPr>
        <p:txBody>
          <a:bodyPr/>
          <a:lstStyle/>
          <a:p>
            <a:r>
              <a:rPr lang="bn-IN"/>
              <a:t>dkdk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44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7475"/>
            <a:ext cx="8229600" cy="1143000"/>
          </a:xfrm>
        </p:spPr>
        <p:txBody>
          <a:bodyPr>
            <a:normAutofit/>
          </a:bodyPr>
          <a:lstStyle/>
          <a:p>
            <a:r>
              <a:rPr lang="bn-IN" sz="3200"/>
              <a:t>Changement du nom de la machine et des paramètres réseau</a:t>
            </a:r>
            <a:endParaRPr lang="en-US" sz="320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2051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421" y="1916539"/>
            <a:ext cx="7151901" cy="1080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21" y="3306780"/>
            <a:ext cx="7151901" cy="283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48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218" y="1995603"/>
            <a:ext cx="7529908" cy="340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54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8665"/>
            <a:ext cx="8229600" cy="6122875"/>
          </a:xfrm>
        </p:spPr>
        <p:txBody>
          <a:bodyPr/>
          <a:lstStyle/>
          <a:p>
            <a:pPr marL="0" indent="0">
              <a:buNone/>
            </a:pPr>
            <a:endParaRPr lang="bn-IN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79" y="698499"/>
            <a:ext cx="7303103" cy="57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10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605</Words>
  <Application>Microsoft Macintosh PowerPoint</Application>
  <PresentationFormat>On-screen Show (4:3)</PresentationFormat>
  <Paragraphs>129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Projet ansible</vt:lpstr>
      <vt:lpstr>I- Administration du système</vt:lpstr>
      <vt:lpstr>PowerPoint Presentation</vt:lpstr>
      <vt:lpstr>PowerPoint Presentation</vt:lpstr>
      <vt:lpstr>PowerPoint Presentation</vt:lpstr>
      <vt:lpstr>PowerPoint Presentation</vt:lpstr>
      <vt:lpstr>Changement du nom de la machine et des paramètres réseau</vt:lpstr>
      <vt:lpstr>PowerPoint Presentation</vt:lpstr>
      <vt:lpstr>PowerPoint Presentation</vt:lpstr>
      <vt:lpstr>Copie de la base des paquets fournis vers un repo local</vt:lpstr>
      <vt:lpstr>PowerPoint Presentation</vt:lpstr>
      <vt:lpstr>PowerPoint Presentation</vt:lpstr>
      <vt:lpstr>Gestion des disques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II- Automatisation des tâches avec Ansible</vt:lpstr>
      <vt:lpstr>Configuration de l’environnement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ansible</dc:title>
  <dc:creator>Ousmane Bah</dc:creator>
  <cp:lastModifiedBy>Ousmane Bah</cp:lastModifiedBy>
  <cp:revision>76</cp:revision>
  <dcterms:created xsi:type="dcterms:W3CDTF">2022-04-03T11:28:38Z</dcterms:created>
  <dcterms:modified xsi:type="dcterms:W3CDTF">2022-04-11T21:54:16Z</dcterms:modified>
</cp:coreProperties>
</file>